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8706012-64B0-4272-A85E-10A6892EC5A5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E73E6F-E0B9-4C6C-8930-9CB2538AFD8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643174" y="571480"/>
            <a:ext cx="5313202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/>
              <a:t>PERÍODO DE LA INTEGRACIÓN ESCOLAR</a:t>
            </a:r>
            <a:endParaRPr lang="es-ES" sz="2800" b="1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285984" y="2143116"/>
          <a:ext cx="596741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09"/>
                <a:gridCol w="2983709"/>
              </a:tblGrid>
              <a:tr h="583410">
                <a:tc>
                  <a:txBody>
                    <a:bodyPr/>
                    <a:lstStyle/>
                    <a:p>
                      <a:r>
                        <a:rPr lang="es-ES" dirty="0" smtClean="0"/>
                        <a:t>Inicio: Países escandinavos.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España: antecedentes en el PNEE (1978)</a:t>
                      </a:r>
                      <a:endParaRPr lang="es-ES" dirty="0"/>
                    </a:p>
                  </a:txBody>
                  <a:tcPr/>
                </a:tc>
              </a:tr>
              <a:tr h="583410">
                <a:tc>
                  <a:txBody>
                    <a:bodyPr/>
                    <a:lstStyle/>
                    <a:p>
                      <a:r>
                        <a:rPr lang="es-ES" dirty="0" smtClean="0"/>
                        <a:t>Inglaterra:</a:t>
                      </a:r>
                      <a:r>
                        <a:rPr lang="es-ES" baseline="0" dirty="0" smtClean="0"/>
                        <a:t> Informe </a:t>
                      </a:r>
                      <a:r>
                        <a:rPr lang="es-ES" baseline="0" dirty="0" err="1" smtClean="0"/>
                        <a:t>Warnock</a:t>
                      </a:r>
                      <a:endParaRPr lang="es-E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EEUU:</a:t>
                      </a:r>
                      <a:r>
                        <a:rPr lang="es-ES" baseline="0" dirty="0" smtClean="0"/>
                        <a:t> Movimiento de los derechos civiles.</a:t>
                      </a:r>
                      <a:endParaRPr lang="es-ES" dirty="0"/>
                    </a:p>
                  </a:txBody>
                  <a:tcPr/>
                </a:tc>
              </a:tr>
              <a:tr h="1333509">
                <a:tc>
                  <a:txBody>
                    <a:bodyPr/>
                    <a:lstStyle/>
                    <a:p>
                      <a:r>
                        <a:rPr lang="es-ES" dirty="0" smtClean="0"/>
                        <a:t>Italia: Movimiento psiquiátrico</a:t>
                      </a:r>
                      <a:r>
                        <a:rPr lang="es-ES" baseline="0" dirty="0" smtClean="0"/>
                        <a:t> (</a:t>
                      </a:r>
                      <a:r>
                        <a:rPr lang="es-ES" baseline="0" dirty="0" err="1" smtClean="0"/>
                        <a:t>Basaglia</a:t>
                      </a:r>
                      <a:r>
                        <a:rPr lang="es-ES" baseline="0" dirty="0" smtClean="0"/>
                        <a:t>).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Principios</a:t>
                      </a:r>
                      <a:r>
                        <a:rPr lang="es-ES" baseline="0" dirty="0" smtClean="0"/>
                        <a:t> recogidos en:</a:t>
                      </a:r>
                    </a:p>
                    <a:p>
                      <a:r>
                        <a:rPr lang="es-ES" dirty="0" smtClean="0"/>
                        <a:t>-LISMI (1982).</a:t>
                      </a:r>
                    </a:p>
                    <a:p>
                      <a:r>
                        <a:rPr lang="es-ES" dirty="0" smtClean="0"/>
                        <a:t>-R.D.</a:t>
                      </a:r>
                      <a:r>
                        <a:rPr lang="es-ES" baseline="0" dirty="0" smtClean="0"/>
                        <a:t> ordenación Educación Especial (1985).</a:t>
                      </a:r>
                    </a:p>
                    <a:p>
                      <a:r>
                        <a:rPr lang="es-ES" baseline="0" dirty="0" smtClean="0"/>
                        <a:t>-LOGSE (1990).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61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Ba-k.com</cp:lastModifiedBy>
  <cp:revision>5</cp:revision>
  <dcterms:created xsi:type="dcterms:W3CDTF">2011-02-16T15:17:33Z</dcterms:created>
  <dcterms:modified xsi:type="dcterms:W3CDTF">2002-10-29T01:14:15Z</dcterms:modified>
</cp:coreProperties>
</file>